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755</cp:revision>
  <dcterms:created xsi:type="dcterms:W3CDTF">2023-03-10T15:57:14Z</dcterms:created>
  <dcterms:modified xsi:type="dcterms:W3CDTF">2023-03-10T15:57:14Z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